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8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FE8DE4-638F-4436-8E4D-147CE92E1D57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97F279-6FB4-4067-9F1D-B4C466F1038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685800"/>
          </a:xfrm>
        </p:spPr>
        <p:txBody>
          <a:bodyPr anchor="t">
            <a:normAutofit/>
          </a:bodyPr>
          <a:lstStyle/>
          <a:p>
            <a:pPr algn="ctr"/>
            <a:r>
              <a:rPr lang="en-US" sz="36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376. ຫົວໃຈຜູ້ຮັບໃຊ້</a:t>
            </a:r>
            <a:endParaRPr lang="en-US" sz="360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610600" cy="5715000"/>
          </a:xfrm>
        </p:spPr>
        <p:txBody>
          <a:bodyPr>
            <a:noAutofit/>
          </a:bodyPr>
          <a:lstStyle/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ສຸດຮັກແລະສຸດຫວງ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  ຖນອມ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ດັ່ງແກ້ວຕາ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ເ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ໝືອນດັ່ງບິດາທີ່ຮັກ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ລູກ</a:t>
            </a:r>
          </a:p>
          <a:p>
            <a:pPr algn="ctr">
              <a:spcBef>
                <a:spcPts val="0"/>
              </a:spcBef>
            </a:pPr>
            <a:endParaRPr lang="en-US" sz="14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ປູກຝັງສ້າງຊີວິດ 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  ອຸທິດ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ທັງຈິດໃຈ 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ຫວັງ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ພຽງໃຫ້ເຈົ້າເຕີບ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ໂຕ</a:t>
            </a:r>
          </a:p>
          <a:p>
            <a:pPr algn="ctr">
              <a:spcBef>
                <a:spcPts val="0"/>
              </a:spcBef>
            </a:pPr>
            <a:endParaRPr lang="en-US" sz="14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ຈາກວັນທີ່ເກີດ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ມາ   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ລູກເອີຍພໍ່ຫ່ວງໃຍ 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ດູ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ແລຢູ່ໃກ້ບໍ່ເຫີນ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ຫ່າງ</a:t>
            </a:r>
          </a:p>
          <a:p>
            <a:pPr algn="ctr">
              <a:spcBef>
                <a:spcPts val="0"/>
              </a:spcBef>
            </a:pPr>
            <a:endParaRPr lang="en-US" sz="14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ເມື່ອຍາມມີ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ບັນຫາ  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ເຂົ້າມາຊ່ວຍແກ້ໄຂ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3600"/>
              </a:lnSpc>
              <a:spcBef>
                <a:spcPts val="120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ນີ້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ແຫລະຫົວໃຈຜູ້ຮັບໃຊ້</a:t>
            </a:r>
          </a:p>
          <a:p>
            <a:pPr algn="ctr"/>
            <a:endParaRPr lang="en-US" sz="3200" smtClean="0">
              <a:latin typeface="Saysettha MX" pitchFamily="34" charset="-34"/>
              <a:cs typeface="Saysettha MX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"/>
            <a:ext cx="8610600" cy="6400800"/>
          </a:xfrm>
        </p:spPr>
        <p:txBody>
          <a:bodyPr>
            <a:noAutofit/>
          </a:bodyPr>
          <a:lstStyle/>
          <a:p>
            <a:pPr algn="l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ຈະທຸ້ມເທຮ່າງກາຍ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ຈິດໃຈແລະວິນຍານ   ທຸກໂມງຍາມສັ່ງສອນເທສນາ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ດ້ວຍມານະແລະອົດທົນ 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ຕໍ່ສູ້ບໍ່ເຄີຍຫວັ່ນ  ໃນໃຈນັ້ນຫວັງພຽງເຈົ້າເຕີບໂຕ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ບໍ່ວ່າເປັນຫລືຕາຍ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ຮ່າງກາຍເປັນຜົງດິນ  ຈະບໍ່ໜີຈາກທາງທີ່ມຸ້ງຫວັງ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ປ່ຽມພລັງທີ່ຝັງໃຈ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ຫລັກຊັຍທີ່ໝາຍໝັ້ນ  ລໍວັນນັ້ນ ລາງວັນແຫ່ງສັກສີ</a:t>
            </a:r>
            <a:endParaRPr lang="en-US" sz="320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685800"/>
          </a:xfrm>
        </p:spPr>
        <p:txBody>
          <a:bodyPr anchor="t">
            <a:normAutofit/>
          </a:bodyPr>
          <a:lstStyle/>
          <a:p>
            <a:pPr algn="ctr"/>
            <a:r>
              <a:rPr lang="en-US" sz="36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376. ຫົວໃຈຜູ້ຮັບໃຊ້</a:t>
            </a:r>
            <a:endParaRPr lang="en-US" sz="360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610600" cy="5943600"/>
          </a:xfrm>
        </p:spPr>
        <p:txBody>
          <a:bodyPr>
            <a:normAutofit/>
          </a:bodyPr>
          <a:lstStyle/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ສຸດຮັກສຸດບູຊາ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  ຊອກ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ຫານ້ຳພຣະທັຍ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ຖ່ອມ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ຈິດໃຈໃນພຣະ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ເຈົ້າ</a:t>
            </a:r>
          </a:p>
          <a:p>
            <a:pPr algn="ctr">
              <a:spcBef>
                <a:spcPts val="0"/>
              </a:spcBef>
            </a:pPr>
            <a:endParaRPr lang="en-US" sz="20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ເຊື່ອຟັງພຣະບັນຊາ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  ສັ່ງ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ວ່າຈົ່ງລ້ຽງດູ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ຝູງ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ແກະທີ່ເຮົາໄດ້ມອບໝ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າຍ</a:t>
            </a:r>
          </a:p>
          <a:p>
            <a:pPr algn="ctr">
              <a:spcBef>
                <a:spcPts val="0"/>
              </a:spcBef>
            </a:pPr>
            <a:endParaRPr lang="en-US" sz="20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ບໍ່ຄິດຈະທໍ້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ແທ້  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ຫາກແມ້ນກາຍເສື່ອມໄປ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ແຕ່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ຈິດໃຈຈະເຣີນ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ຂຶ້ນ</a:t>
            </a:r>
          </a:p>
          <a:p>
            <a:pPr algn="ctr">
              <a:spcBef>
                <a:spcPts val="0"/>
              </a:spcBef>
            </a:pP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ຕໍ່ສູ້ສຸດ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ກຳລັງ   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ແຂ່ງຂັນເຖິງຈຸດໝາຍ </a:t>
            </a:r>
            <a:endParaRPr lang="en-US" sz="3200" smtClean="0">
              <a:latin typeface="Saysettha MX" pitchFamily="34" charset="-34"/>
              <a:cs typeface="Saysettha MX" pitchFamily="34" charset="-34"/>
            </a:endParaRPr>
          </a:p>
          <a:p>
            <a:pPr algn="ctr">
              <a:lnSpc>
                <a:spcPts val="4200"/>
              </a:lnSpc>
              <a:spcBef>
                <a:spcPts val="0"/>
              </a:spcBef>
            </a:pP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ຈົນ</a:t>
            </a:r>
            <a:r>
              <a:rPr lang="en-US" sz="3200" smtClean="0">
                <a:latin typeface="Saysettha MX" pitchFamily="34" charset="-34"/>
                <a:cs typeface="Saysettha MX" pitchFamily="34" charset="-34"/>
              </a:rPr>
              <a:t>ຊີບວາຍທີ່ກາງແຂນ</a:t>
            </a:r>
          </a:p>
          <a:p>
            <a:pPr algn="ctr"/>
            <a:endParaRPr lang="en-US" sz="1400" smtClean="0">
              <a:latin typeface="Saysettha MX" pitchFamily="34" charset="-34"/>
              <a:cs typeface="Saysettha MX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/>
          </a:bodyPr>
          <a:lstStyle/>
          <a:p>
            <a:pPr algn="l"/>
            <a:endParaRPr lang="en-US" sz="14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ຈະທຸ້ມເທຮ່າງກາຍ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ຈິດໃຈແລະວິນຍານ   ທຸກໂມງຍາມສັ່ງສອນເທສນາ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ດ້ວຍມານະແລະອົດທົນ 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ຕໍ່ສູ້ບໍ່ເຄີຍຫວັ່ນ  ໃນໃຈນັ້ນຫວັງພຽງເຈົ້າເຕີບໂຕ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ບໍ່ວ່າເປັນຫລືຕາຍ 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ຮ່າງກາຍເປັນຜົງດິນ  ຈະບໍ່ໜີຈາກທາງທີ່ມຸ້ງຫວັງ</a:t>
            </a:r>
          </a:p>
          <a:p>
            <a:pPr algn="ctr"/>
            <a:endParaRPr lang="en-US" sz="1600" smtClean="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ປ່ຽມພລັງທີ່ຝັງໃຈ</a:t>
            </a:r>
          </a:p>
          <a:p>
            <a:pPr algn="ctr"/>
            <a:r>
              <a:rPr lang="en-US" sz="3200" smtClean="0">
                <a:solidFill>
                  <a:srgbClr val="FFFF99"/>
                </a:solidFill>
                <a:latin typeface="Saysettha MX" pitchFamily="34" charset="-34"/>
                <a:cs typeface="Saysettha MX" pitchFamily="34" charset="-34"/>
              </a:rPr>
              <a:t>ຫລັກຊັຍທີ່ໝາຍໝັ້ນ  ລໍວັນນັ້ນ ລາງວັນແຫ່ງສັກສີ…</a:t>
            </a:r>
            <a:endParaRPr lang="en-US" sz="3200">
              <a:solidFill>
                <a:srgbClr val="FFFF99"/>
              </a:solidFill>
              <a:latin typeface="Saysettha MX" pitchFamily="34" charset="-34"/>
              <a:cs typeface="Saysettha MX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1121</TotalTime>
  <Words>262</Words>
  <Application>Microsoft Office PowerPoint</Application>
  <PresentationFormat>On-screen Show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376. ຫົວໃຈຜູ້ຮັບໃຊ້</vt:lpstr>
      <vt:lpstr>Slide 2</vt:lpstr>
      <vt:lpstr>376. ຫົວໃຈຜູ້ຮັບໃຊ້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ຫົວໃຈຜູ້ຮັບໃຊ້</dc:title>
  <dc:creator>Phaisane</dc:creator>
  <cp:lastModifiedBy>Phaisane</cp:lastModifiedBy>
  <cp:revision>5</cp:revision>
  <dcterms:created xsi:type="dcterms:W3CDTF">2020-10-11T03:04:16Z</dcterms:created>
  <dcterms:modified xsi:type="dcterms:W3CDTF">2020-10-11T21:50:20Z</dcterms:modified>
</cp:coreProperties>
</file>